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5" Type="http://schemas.openxmlformats.org/officeDocument/2006/relationships/image" Target="../media/image101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2.png"/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0.png"/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4.png"/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5" Type="http://schemas.openxmlformats.org/officeDocument/2006/relationships/image" Target="../media/image117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8.png"/><Relationship Id="rId3" Type="http://schemas.openxmlformats.org/officeDocument/2006/relationships/image" Target="../media/image119.png"/><Relationship Id="rId4" Type="http://schemas.openxmlformats.org/officeDocument/2006/relationships/image" Target="../media/image120.png"/><Relationship Id="rId5" Type="http://schemas.openxmlformats.org/officeDocument/2006/relationships/image" Target="../media/image121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2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6.png"/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5" Type="http://schemas.openxmlformats.org/officeDocument/2006/relationships/image" Target="../media/image129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0.png"/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33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4.png"/><Relationship Id="rId3" Type="http://schemas.openxmlformats.org/officeDocument/2006/relationships/image" Target="../media/image135.png"/><Relationship Id="rId4" Type="http://schemas.openxmlformats.org/officeDocument/2006/relationships/image" Target="../media/image136.png"/><Relationship Id="rId5" Type="http://schemas.openxmlformats.org/officeDocument/2006/relationships/image" Target="../media/image137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8.png"/><Relationship Id="rId3" Type="http://schemas.openxmlformats.org/officeDocument/2006/relationships/image" Target="../media/image139.png"/><Relationship Id="rId4" Type="http://schemas.openxmlformats.org/officeDocument/2006/relationships/image" Target="../media/image140.png"/><Relationship Id="rId5" Type="http://schemas.openxmlformats.org/officeDocument/2006/relationships/image" Target="../media/image141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2.png"/><Relationship Id="rId3" Type="http://schemas.openxmlformats.org/officeDocument/2006/relationships/image" Target="../media/image143.png"/><Relationship Id="rId4" Type="http://schemas.openxmlformats.org/officeDocument/2006/relationships/image" Target="../media/image144.png"/><Relationship Id="rId5" Type="http://schemas.openxmlformats.org/officeDocument/2006/relationships/image" Target="../media/image145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6.png"/><Relationship Id="rId3" Type="http://schemas.openxmlformats.org/officeDocument/2006/relationships/image" Target="../media/image147.png"/><Relationship Id="rId4" Type="http://schemas.openxmlformats.org/officeDocument/2006/relationships/image" Target="../media/image148.png"/><Relationship Id="rId5" Type="http://schemas.openxmlformats.org/officeDocument/2006/relationships/image" Target="../media/image149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0.png"/><Relationship Id="rId3" Type="http://schemas.openxmlformats.org/officeDocument/2006/relationships/image" Target="../media/image151.png"/><Relationship Id="rId4" Type="http://schemas.openxmlformats.org/officeDocument/2006/relationships/image" Target="../media/image152.png"/><Relationship Id="rId5" Type="http://schemas.openxmlformats.org/officeDocument/2006/relationships/image" Target="../media/image153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4.png"/><Relationship Id="rId3" Type="http://schemas.openxmlformats.org/officeDocument/2006/relationships/image" Target="../media/image155.png"/><Relationship Id="rId4" Type="http://schemas.openxmlformats.org/officeDocument/2006/relationships/image" Target="../media/image156.png"/><Relationship Id="rId5" Type="http://schemas.openxmlformats.org/officeDocument/2006/relationships/image" Target="../media/image157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8.png"/><Relationship Id="rId3" Type="http://schemas.openxmlformats.org/officeDocument/2006/relationships/image" Target="../media/image159.png"/><Relationship Id="rId4" Type="http://schemas.openxmlformats.org/officeDocument/2006/relationships/image" Target="../media/image160.png"/><Relationship Id="rId5" Type="http://schemas.openxmlformats.org/officeDocument/2006/relationships/image" Target="../media/image161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65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69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0.png"/><Relationship Id="rId3" Type="http://schemas.openxmlformats.org/officeDocument/2006/relationships/image" Target="../media/image171.png"/><Relationship Id="rId4" Type="http://schemas.openxmlformats.org/officeDocument/2006/relationships/image" Target="../media/image172.png"/><Relationship Id="rId5" Type="http://schemas.openxmlformats.org/officeDocument/2006/relationships/image" Target="../media/image173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4.png"/><Relationship Id="rId3" Type="http://schemas.openxmlformats.org/officeDocument/2006/relationships/image" Target="../media/image175.png"/><Relationship Id="rId4" Type="http://schemas.openxmlformats.org/officeDocument/2006/relationships/image" Target="../media/image176.png"/><Relationship Id="rId5" Type="http://schemas.openxmlformats.org/officeDocument/2006/relationships/image" Target="../media/image17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8.png"/><Relationship Id="rId3" Type="http://schemas.openxmlformats.org/officeDocument/2006/relationships/image" Target="../media/image179.png"/><Relationship Id="rId4" Type="http://schemas.openxmlformats.org/officeDocument/2006/relationships/image" Target="../media/image180.png"/><Relationship Id="rId5" Type="http://schemas.openxmlformats.org/officeDocument/2006/relationships/image" Target="../media/image181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2.png"/><Relationship Id="rId3" Type="http://schemas.openxmlformats.org/officeDocument/2006/relationships/image" Target="../media/image183.png"/><Relationship Id="rId4" Type="http://schemas.openxmlformats.org/officeDocument/2006/relationships/image" Target="../media/image184.png"/><Relationship Id="rId5" Type="http://schemas.openxmlformats.org/officeDocument/2006/relationships/image" Target="../media/image185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6.png"/><Relationship Id="rId3" Type="http://schemas.openxmlformats.org/officeDocument/2006/relationships/image" Target="../media/image187.png"/><Relationship Id="rId4" Type="http://schemas.openxmlformats.org/officeDocument/2006/relationships/image" Target="../media/image188.png"/><Relationship Id="rId5" Type="http://schemas.openxmlformats.org/officeDocument/2006/relationships/image" Target="../media/image189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0.png"/><Relationship Id="rId3" Type="http://schemas.openxmlformats.org/officeDocument/2006/relationships/image" Target="../media/image191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2.png"/><Relationship Id="rId3" Type="http://schemas.openxmlformats.org/officeDocument/2006/relationships/image" Target="../media/image193.png"/><Relationship Id="rId4" Type="http://schemas.openxmlformats.org/officeDocument/2006/relationships/image" Target="../media/image194.png"/><Relationship Id="rId5" Type="http://schemas.openxmlformats.org/officeDocument/2006/relationships/image" Target="../media/image195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6.png"/><Relationship Id="rId3" Type="http://schemas.openxmlformats.org/officeDocument/2006/relationships/image" Target="../media/image197.png"/><Relationship Id="rId4" Type="http://schemas.openxmlformats.org/officeDocument/2006/relationships/image" Target="../media/image198.png"/><Relationship Id="rId5" Type="http://schemas.openxmlformats.org/officeDocument/2006/relationships/image" Target="../media/image199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0.png"/><Relationship Id="rId3" Type="http://schemas.openxmlformats.org/officeDocument/2006/relationships/image" Target="../media/image201.png"/><Relationship Id="rId4" Type="http://schemas.openxmlformats.org/officeDocument/2006/relationships/image" Target="../media/image202.png"/><Relationship Id="rId5" Type="http://schemas.openxmlformats.org/officeDocument/2006/relationships/image" Target="../media/image203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4.png"/><Relationship Id="rId3" Type="http://schemas.openxmlformats.org/officeDocument/2006/relationships/image" Target="../media/image205.png"/><Relationship Id="rId4" Type="http://schemas.openxmlformats.org/officeDocument/2006/relationships/image" Target="../media/image206.png"/><Relationship Id="rId5" Type="http://schemas.openxmlformats.org/officeDocument/2006/relationships/image" Target="../media/image207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8.png"/><Relationship Id="rId3" Type="http://schemas.openxmlformats.org/officeDocument/2006/relationships/image" Target="../media/image209.png"/><Relationship Id="rId4" Type="http://schemas.openxmlformats.org/officeDocument/2006/relationships/image" Target="../media/image210.png"/><Relationship Id="rId5" Type="http://schemas.openxmlformats.org/officeDocument/2006/relationships/image" Target="../media/image211.png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2.png"/><Relationship Id="rId3" Type="http://schemas.openxmlformats.org/officeDocument/2006/relationships/image" Target="../media/image213.png"/><Relationship Id="rId4" Type="http://schemas.openxmlformats.org/officeDocument/2006/relationships/image" Target="../media/image214.png"/><Relationship Id="rId5" Type="http://schemas.openxmlformats.org/officeDocument/2006/relationships/image" Target="../media/image21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6.png"/><Relationship Id="rId3" Type="http://schemas.openxmlformats.org/officeDocument/2006/relationships/image" Target="../media/image217.png"/><Relationship Id="rId4" Type="http://schemas.openxmlformats.org/officeDocument/2006/relationships/image" Target="../media/image218.png"/><Relationship Id="rId5" Type="http://schemas.openxmlformats.org/officeDocument/2006/relationships/image" Target="../media/image219.png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0.png"/><Relationship Id="rId3" Type="http://schemas.openxmlformats.org/officeDocument/2006/relationships/image" Target="../media/image221.png"/><Relationship Id="rId4" Type="http://schemas.openxmlformats.org/officeDocument/2006/relationships/image" Target="../media/image222.png"/><Relationship Id="rId5" Type="http://schemas.openxmlformats.org/officeDocument/2006/relationships/image" Target="../media/image223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4.png"/><Relationship Id="rId3" Type="http://schemas.openxmlformats.org/officeDocument/2006/relationships/image" Target="../media/image225.png"/><Relationship Id="rId4" Type="http://schemas.openxmlformats.org/officeDocument/2006/relationships/image" Target="../media/image226.png"/><Relationship Id="rId5" Type="http://schemas.openxmlformats.org/officeDocument/2006/relationships/image" Target="../media/image227.png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8.png"/><Relationship Id="rId3" Type="http://schemas.openxmlformats.org/officeDocument/2006/relationships/image" Target="../media/image229.png"/><Relationship Id="rId4" Type="http://schemas.openxmlformats.org/officeDocument/2006/relationships/image" Target="../media/image230.png"/><Relationship Id="rId5" Type="http://schemas.openxmlformats.org/officeDocument/2006/relationships/image" Target="../media/image231.png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2.png"/><Relationship Id="rId3" Type="http://schemas.openxmlformats.org/officeDocument/2006/relationships/image" Target="../media/image233.png"/><Relationship Id="rId4" Type="http://schemas.openxmlformats.org/officeDocument/2006/relationships/image" Target="../media/image234.png"/><Relationship Id="rId5" Type="http://schemas.openxmlformats.org/officeDocument/2006/relationships/image" Target="../media/image235.png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6.png"/><Relationship Id="rId3" Type="http://schemas.openxmlformats.org/officeDocument/2006/relationships/image" Target="../media/image237.png"/><Relationship Id="rId4" Type="http://schemas.openxmlformats.org/officeDocument/2006/relationships/image" Target="../media/image238.png"/><Relationship Id="rId5" Type="http://schemas.openxmlformats.org/officeDocument/2006/relationships/image" Target="../media/image239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2021-07-27_1627374838_20210727_himidity_O2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Tuesday July 27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various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various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4C13_various_N2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13_various_N2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13_various_N2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13_various_N2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4C14_various_N2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14_various_N2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14_various_N2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14_various_N2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4C15_various_tBu_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15_various_tBu_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15_various_tBu_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15_various_tBu_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4C16_various_tBu_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16_various_tBu_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16_various_tBu_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16_various_tBu_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4C17_various_ionic sal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17_various_ionic sal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17_various_ionic sal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17_various_ionic sal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4C18_various_ionic sal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18_various_ionic sal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18_various_ionic sal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18_various_ionic sal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4C19_various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19_various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19_various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19_various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524021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tBu_4PACz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tBu_4PACz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4C1B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4C1C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4C1D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4C1E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8">
                <a:tc>
                  <a:txBody>
                    <a:bodyPr/>
                    <a:lstStyle/>
                    <a:p>
                      <a:r>
                        <a:t>4C20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4C20_various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20_various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20_various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20_various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4C1B_various_in-ou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1B_various_in-ou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1B_various_in-ou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1B_various_in-ou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4C1C_various_in-ou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1C_various_in-ou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1C_various_in-ou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1C_various_in-ou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10</a:t>
            </a:r>
          </a:p>
        </p:txBody>
      </p:sp>
      <p:pic>
        <p:nvPicPr>
          <p:cNvPr id="3" name="Picture 2" descr="spo_4C1D_various_compressed air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1D_various_compressed air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1D_various_compressed air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1D_various_compressed air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11</a:t>
            </a:r>
          </a:p>
        </p:txBody>
      </p:sp>
      <p:pic>
        <p:nvPicPr>
          <p:cNvPr id="3" name="Picture 2" descr="spo_4C1E_various_compressed air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C1E_various_compressed air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C1E_various_compressed air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C1E_various_compressed air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4C13_various_N2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13_various_N2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13_various_N2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13_various_N2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4C14_various_N2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14_various_N2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14_various_N2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14_various_N2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4C15_various_tBu_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15_various_tBu_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15_various_tBu_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15_various_tBu_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4C16_various_tBu_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16_various_tBu_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16_various_tBu_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16_various_tBu_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4C17_various_ionic sal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17_various_ionic sal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17_various_ionic sal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17_various_ionic sal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4C18_various_ionic sal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18_various_ionic sal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18_various_ionic sal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18_various_ionic sal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4C19_various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19_various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19_various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19_various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4C20_various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20_various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20_various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20_various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4C1B_various_in-ou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1B_various_in-ou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1B_various_in-ou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1B_various_in-ou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4C1C_various_in-ou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1C_various_in-ou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1C_various_in-ou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1C_various_in-ou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10</a:t>
            </a:r>
          </a:p>
        </p:txBody>
      </p:sp>
      <p:pic>
        <p:nvPicPr>
          <p:cNvPr id="3" name="Picture 2" descr="sjsc_4C1D_various_compressed air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1D_various_compressed air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1D_various_compressed air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1D_various_compressed air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11</a:t>
            </a:r>
          </a:p>
        </p:txBody>
      </p:sp>
      <p:pic>
        <p:nvPicPr>
          <p:cNvPr id="3" name="Picture 2" descr="sjsc_4C1E_various_compressed air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C1E_various_compressed air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C1E_various_compressed air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C1E_various_compressed air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4C13_various_N2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13_various_N2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13_various_N2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13_various_N2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4C14_various_N2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14_various_N2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14_various_N2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14_various_N2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4C15_various_tBu_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15_various_tBu_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15_various_tBu_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15_various_tBu_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4C16_various_tBu_4PACz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16_various_tBu_4PACz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16_various_tBu_4PACz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16_various_tBu_4PACz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4C17_various_ionic sal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17_various_ionic sal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17_various_ionic sal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17_various_ionic sal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4C18_various_ionic sal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18_various_ionic sal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18_various_ionic sal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18_various_ionic sal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4C19_various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19_various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19_various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19_various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4C20_various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20_various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20_various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20_various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4C1B_various_in-ou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1B_various_in-ou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1B_various_in-ou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1B_various_in-ou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4C1C_various_in-ou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1C_various_in-out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1C_various_in-out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1C_various_in-out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10</a:t>
            </a:r>
          </a:p>
        </p:txBody>
      </p:sp>
      <p:pic>
        <p:nvPicPr>
          <p:cNvPr id="3" name="Picture 2" descr="svoc_4C1D_various_compressed air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1D_various_compressed air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1D_various_compressed air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1D_various_compressed air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11</a:t>
            </a:r>
          </a:p>
        </p:txBody>
      </p:sp>
      <p:pic>
        <p:nvPicPr>
          <p:cNvPr id="3" name="Picture 2" descr="svoc_4C1E_various_compressed air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C1E_various_compressed air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C1E_various_compressed air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C1E_various_compressed air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4C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4C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C1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C1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4C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4C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C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C1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4C1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C1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C1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C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various_variou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various_variou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various_variou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various_variou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various_variou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various_variou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4C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C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4C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C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1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1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4C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C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1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1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4C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C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1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1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4C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C1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1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1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4C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C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1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4C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C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1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4C1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C1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1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1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4C1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C1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1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1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4C1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C1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1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1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10</a:t>
            </a:r>
          </a:p>
        </p:txBody>
      </p:sp>
      <p:pic>
        <p:nvPicPr>
          <p:cNvPr id="3" name="Picture 2" descr="jv_all_4C1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C1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1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1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11</a:t>
            </a:r>
          </a:p>
        </p:txBody>
      </p:sp>
      <p:pic>
        <p:nvPicPr>
          <p:cNvPr id="3" name="Picture 2" descr="jv_all_4C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C2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C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C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various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various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